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7886700" cy="10172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Gotham HTF" charset="0"/>
      <p:regular r:id="rId8"/>
      <p:bold r:id="rId9"/>
      <p:italic r:id="rId10"/>
      <p:boldItalic r:id="rId11"/>
    </p:embeddedFont>
    <p:embeddedFont>
      <p:font typeface="Gotham HTF Book Condensed" charset="0"/>
      <p:regular r:id="rId12"/>
    </p:embeddedFont>
    <p:embeddedFont>
      <p:font typeface="Gotham HTF Condensed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F6"/>
    <a:srgbClr val="DBD8C7"/>
    <a:srgbClr val="D2AF7C"/>
    <a:srgbClr val="E7DDB0"/>
    <a:srgbClr val="FEFDFC"/>
    <a:srgbClr val="FBF8F3"/>
    <a:srgbClr val="F6EFE5"/>
    <a:srgbClr val="FFFFFF"/>
    <a:srgbClr val="317E3D"/>
    <a:srgbClr val="A6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F56D3-6972-49AE-977A-3386BDBCC5E1}" v="28" dt="2024-09-18T13:29:34.3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1" autoAdjust="0"/>
    <p:restoredTop sz="94660"/>
  </p:normalViewPr>
  <p:slideViewPr>
    <p:cSldViewPr>
      <p:cViewPr>
        <p:scale>
          <a:sx n="62" d="100"/>
          <a:sy n="62" d="100"/>
        </p:scale>
        <p:origin x="1272" y="-12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ana, Besa" userId="0a5f34ee-db1f-4ff5-accf-7ea481c5aeb5" providerId="ADAL" clId="{D844FEBC-B888-4975-881D-36049A9B5250}"/>
    <pc:docChg chg="custSel modSld">
      <pc:chgData name="Orana, Besa" userId="0a5f34ee-db1f-4ff5-accf-7ea481c5aeb5" providerId="ADAL" clId="{D844FEBC-B888-4975-881D-36049A9B5250}" dt="2021-11-23T21:07:26.212" v="1"/>
      <pc:docMkLst>
        <pc:docMk/>
      </pc:docMkLst>
      <pc:sldChg chg="addSp delSp modSp mod">
        <pc:chgData name="Orana, Besa" userId="0a5f34ee-db1f-4ff5-accf-7ea481c5aeb5" providerId="ADAL" clId="{D844FEBC-B888-4975-881D-36049A9B5250}" dt="2021-11-23T21:07:26.212" v="1"/>
        <pc:sldMkLst>
          <pc:docMk/>
          <pc:sldMk cId="2471789918" sldId="260"/>
        </pc:sldMkLst>
        <pc:picChg chg="del">
          <ac:chgData name="Orana, Besa" userId="0a5f34ee-db1f-4ff5-accf-7ea481c5aeb5" providerId="ADAL" clId="{D844FEBC-B888-4975-881D-36049A9B5250}" dt="2021-11-23T21:07:26.012" v="0" actId="478"/>
          <ac:picMkLst>
            <pc:docMk/>
            <pc:sldMk cId="2471789918" sldId="260"/>
            <ac:picMk id="50" creationId="{4D93EF03-12E1-4B4C-8F68-34B552CC2B3F}"/>
          </ac:picMkLst>
        </pc:picChg>
        <pc:picChg chg="add mod">
          <ac:chgData name="Orana, Besa" userId="0a5f34ee-db1f-4ff5-accf-7ea481c5aeb5" providerId="ADAL" clId="{D844FEBC-B888-4975-881D-36049A9B5250}" dt="2021-11-23T21:07:26.212" v="1"/>
          <ac:picMkLst>
            <pc:docMk/>
            <pc:sldMk cId="2471789918" sldId="260"/>
            <ac:picMk id="79" creationId="{A89D7107-1906-444D-AA48-112494B07DF3}"/>
          </ac:picMkLst>
        </pc:picChg>
      </pc:sldChg>
    </pc:docChg>
  </pc:docChgLst>
  <pc:docChgLst>
    <pc:chgData name="Conkey, Tracy" userId="e5bf0c5e-5185-4f7b-87e9-38c07da12dc2" providerId="ADAL" clId="{8FBF56D3-6972-49AE-977A-3386BDBCC5E1}"/>
    <pc:docChg chg="modSld">
      <pc:chgData name="Conkey, Tracy" userId="e5bf0c5e-5185-4f7b-87e9-38c07da12dc2" providerId="ADAL" clId="{8FBF56D3-6972-49AE-977A-3386BDBCC5E1}" dt="2024-09-23T15:52:16.079" v="73" actId="20577"/>
      <pc:docMkLst>
        <pc:docMk/>
      </pc:docMkLst>
      <pc:sldChg chg="modSp mod">
        <pc:chgData name="Conkey, Tracy" userId="e5bf0c5e-5185-4f7b-87e9-38c07da12dc2" providerId="ADAL" clId="{8FBF56D3-6972-49AE-977A-3386BDBCC5E1}" dt="2024-09-23T15:52:16.079" v="73" actId="20577"/>
        <pc:sldMkLst>
          <pc:docMk/>
          <pc:sldMk cId="2471789918" sldId="260"/>
        </pc:sldMkLst>
        <pc:spChg chg="mod">
          <ac:chgData name="Conkey, Tracy" userId="e5bf0c5e-5185-4f7b-87e9-38c07da12dc2" providerId="ADAL" clId="{8FBF56D3-6972-49AE-977A-3386BDBCC5E1}" dt="2024-09-23T15:50:28.854" v="31" actId="20577"/>
          <ac:spMkLst>
            <pc:docMk/>
            <pc:sldMk cId="2471789918" sldId="260"/>
            <ac:spMk id="29" creationId="{0AA1A5A3-9B5A-AFA9-7FB6-20D651A58DE7}"/>
          </ac:spMkLst>
        </pc:spChg>
        <pc:spChg chg="mod">
          <ac:chgData name="Conkey, Tracy" userId="e5bf0c5e-5185-4f7b-87e9-38c07da12dc2" providerId="ADAL" clId="{8FBF56D3-6972-49AE-977A-3386BDBCC5E1}" dt="2024-09-23T15:49:50.830" v="15" actId="20577"/>
          <ac:spMkLst>
            <pc:docMk/>
            <pc:sldMk cId="2471789918" sldId="260"/>
            <ac:spMk id="31" creationId="{BAEABE9F-99F9-39A7-8B08-27478FD2435A}"/>
          </ac:spMkLst>
        </pc:spChg>
        <pc:spChg chg="mod">
          <ac:chgData name="Conkey, Tracy" userId="e5bf0c5e-5185-4f7b-87e9-38c07da12dc2" providerId="ADAL" clId="{8FBF56D3-6972-49AE-977A-3386BDBCC5E1}" dt="2024-09-23T15:50:44.602" v="47" actId="20577"/>
          <ac:spMkLst>
            <pc:docMk/>
            <pc:sldMk cId="2471789918" sldId="260"/>
            <ac:spMk id="34" creationId="{7CC89DEB-BA80-BF88-206D-7A2A8C257481}"/>
          </ac:spMkLst>
        </pc:spChg>
        <pc:spChg chg="mod">
          <ac:chgData name="Conkey, Tracy" userId="e5bf0c5e-5185-4f7b-87e9-38c07da12dc2" providerId="ADAL" clId="{8FBF56D3-6972-49AE-977A-3386BDBCC5E1}" dt="2024-09-23T15:52:16.079" v="73" actId="20577"/>
          <ac:spMkLst>
            <pc:docMk/>
            <pc:sldMk cId="2471789918" sldId="260"/>
            <ac:spMk id="44" creationId="{312767B5-11C9-97EA-EC5C-F9BD097902FD}"/>
          </ac:spMkLst>
        </pc:spChg>
      </pc:sldChg>
    </pc:docChg>
  </pc:docChgLst>
  <pc:docChgLst>
    <pc:chgData name="Conkey, Tracy" userId="e5bf0c5e-5185-4f7b-87e9-38c07da12dc2" providerId="ADAL" clId="{B00741BC-BBAA-4D33-9D23-77F4A9A698AB}"/>
    <pc:docChg chg="delSld">
      <pc:chgData name="Conkey, Tracy" userId="e5bf0c5e-5185-4f7b-87e9-38c07da12dc2" providerId="ADAL" clId="{B00741BC-BBAA-4D33-9D23-77F4A9A698AB}" dt="2024-08-13T15:47:18.984" v="0" actId="2696"/>
      <pc:docMkLst>
        <pc:docMk/>
      </pc:docMkLst>
      <pc:sldChg chg="del">
        <pc:chgData name="Conkey, Tracy" userId="e5bf0c5e-5185-4f7b-87e9-38c07da12dc2" providerId="ADAL" clId="{B00741BC-BBAA-4D33-9D23-77F4A9A698AB}" dt="2024-08-13T15:47:18.984" v="0" actId="2696"/>
        <pc:sldMkLst>
          <pc:docMk/>
          <pc:sldMk cId="9701952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09"/>
            <a:ext cx="7886700" cy="10206318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7413621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DBD8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-1" y="1484090"/>
            <a:ext cx="3291839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C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0" y="911037"/>
            <a:ext cx="3291839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D2AF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384491" y="951572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OCTOBER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11564" y="1899023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023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89D7107-1906-444D-AA48-112494B07DF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71" y="8530294"/>
            <a:ext cx="1147681" cy="14604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641D2DA-65FE-6B22-0EC3-086D3864BFD1}"/>
              </a:ext>
            </a:extLst>
          </p:cNvPr>
          <p:cNvSpPr txBox="1">
            <a:spLocks/>
          </p:cNvSpPr>
          <p:nvPr/>
        </p:nvSpPr>
        <p:spPr>
          <a:xfrm>
            <a:off x="947484" y="1969776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BCA2A3B4-3929-0C7C-5618-5331BEFB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07" y="1567652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pic>
        <p:nvPicPr>
          <p:cNvPr id="9" name="Picture 8" descr="248 best Spécial AUTOMNE DIVERS images on Pinterest | Fall season ...">
            <a:extLst>
              <a:ext uri="{FF2B5EF4-FFF2-40B4-BE49-F238E27FC236}">
                <a16:creationId xmlns:a16="http://schemas.microsoft.com/office/drawing/2014/main" id="{F0521CF2-F604-47BE-83F7-245BB51A1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586" y="9190549"/>
            <a:ext cx="959941" cy="9423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AE6694-F08A-AF96-EC1B-375FB85ECE88}"/>
              </a:ext>
            </a:extLst>
          </p:cNvPr>
          <p:cNvSpPr txBox="1"/>
          <p:nvPr/>
        </p:nvSpPr>
        <p:spPr>
          <a:xfrm>
            <a:off x="4741737" y="9883973"/>
            <a:ext cx="312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Menu items are subject to change</a:t>
            </a:r>
          </a:p>
        </p:txBody>
      </p:sp>
      <p:pic>
        <p:nvPicPr>
          <p:cNvPr id="13" name="Picture 12" descr="Columbus Day HD Wallpapers - Wallpaper Cave">
            <a:extLst>
              <a:ext uri="{FF2B5EF4-FFF2-40B4-BE49-F238E27FC236}">
                <a16:creationId xmlns:a16="http://schemas.microsoft.com/office/drawing/2014/main" id="{9D58ACA6-91E4-C8E0-D859-844CF0770B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4" y="6391099"/>
            <a:ext cx="959940" cy="95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alf-Day - Texas Autism Academy">
            <a:extLst>
              <a:ext uri="{FF2B5EF4-FFF2-40B4-BE49-F238E27FC236}">
                <a16:creationId xmlns:a16="http://schemas.microsoft.com/office/drawing/2014/main" id="{75FF5478-0059-4472-F8A0-C00647C750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39" y="5511800"/>
            <a:ext cx="1088390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Resources for Providers | Volunteers of America">
            <a:extLst>
              <a:ext uri="{FF2B5EF4-FFF2-40B4-BE49-F238E27FC236}">
                <a16:creationId xmlns:a16="http://schemas.microsoft.com/office/drawing/2014/main" id="{133F29B8-2B61-7510-ED2E-D81035E058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76" y="5342152"/>
            <a:ext cx="1083310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alf-Day - Texas Autism Academy">
            <a:extLst>
              <a:ext uri="{FF2B5EF4-FFF2-40B4-BE49-F238E27FC236}">
                <a16:creationId xmlns:a16="http://schemas.microsoft.com/office/drawing/2014/main" id="{7E8276A9-F305-500C-8575-4DB4223590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60" y="9169400"/>
            <a:ext cx="1088390" cy="5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FE40FB-0F26-4847-3CA3-E7BAE8590AD0}"/>
              </a:ext>
            </a:extLst>
          </p:cNvPr>
          <p:cNvSpPr txBox="1"/>
          <p:nvPr/>
        </p:nvSpPr>
        <p:spPr>
          <a:xfrm>
            <a:off x="1678269" y="4015775"/>
            <a:ext cx="144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Breakfast Pizza</a:t>
            </a:r>
            <a:endParaRPr lang="en-US" sz="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Chicken Tenders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Cheeseburger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4B73F-1BEE-0477-2187-8E0C55F553BB}"/>
              </a:ext>
            </a:extLst>
          </p:cNvPr>
          <p:cNvSpPr txBox="1"/>
          <p:nvPr/>
        </p:nvSpPr>
        <p:spPr>
          <a:xfrm>
            <a:off x="3120277" y="4015775"/>
            <a:ext cx="1642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Egg &amp; Cheese English Muffin Melt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Chicken &amp; Noodles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Fresh Apple, Yogurt &amp; Cheese Plate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  <a:p>
            <a:pPr marL="228600" indent="-228600" algn="ctr">
              <a:buAutoNum type="alphaU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A4BEAA-BFD9-BB7F-F0CB-B47587313082}"/>
              </a:ext>
            </a:extLst>
          </p:cNvPr>
          <p:cNvSpPr txBox="1"/>
          <p:nvPr/>
        </p:nvSpPr>
        <p:spPr>
          <a:xfrm>
            <a:off x="4678826" y="4015775"/>
            <a:ext cx="142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Apple </a:t>
            </a:r>
            <a:r>
              <a:rPr lang="en-US" sz="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Frudel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French Toast Sticks w/ Sausage Patty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Ham &amp; Cheese Aceable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7DC620CB-9FFE-2C8A-15C4-DC0EF59C7657}"/>
              </a:ext>
            </a:extLst>
          </p:cNvPr>
          <p:cNvSpPr txBox="1"/>
          <p:nvPr/>
        </p:nvSpPr>
        <p:spPr>
          <a:xfrm>
            <a:off x="6091655" y="4019550"/>
            <a:ext cx="1509295" cy="9378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Apple Cinnamon Muffin w/ String Cheese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Cheese Pizza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Taco Salad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Sun Butter &amp; Jelly SDW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0AA1A5A3-9B5A-AFA9-7FB6-20D651A58DE7}"/>
              </a:ext>
            </a:extLst>
          </p:cNvPr>
          <p:cNvSpPr txBox="1"/>
          <p:nvPr/>
        </p:nvSpPr>
        <p:spPr>
          <a:xfrm>
            <a:off x="236666" y="5207181"/>
            <a:ext cx="1418903" cy="9207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Pumpkin Bread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Mini Corn Dogs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Patty SDW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AEC8EFA1-D947-7577-D2DA-A731EE9EAEBE}"/>
              </a:ext>
            </a:extLst>
          </p:cNvPr>
          <p:cNvSpPr txBox="1"/>
          <p:nvPr/>
        </p:nvSpPr>
        <p:spPr>
          <a:xfrm>
            <a:off x="1605760" y="5206263"/>
            <a:ext cx="1633193" cy="88470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Mini Maple Pancakes</a:t>
            </a:r>
          </a:p>
          <a:p>
            <a:pPr algn="ctr">
              <a:lnSpc>
                <a:spcPct val="1070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BAEABE9F-99F9-39A7-8B08-27478FD2435A}"/>
              </a:ext>
            </a:extLst>
          </p:cNvPr>
          <p:cNvSpPr txBox="1"/>
          <p:nvPr/>
        </p:nvSpPr>
        <p:spPr>
          <a:xfrm>
            <a:off x="3121466" y="5204178"/>
            <a:ext cx="1557360" cy="8542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Cinnamon Toast Crunch Pastry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Country Popcorn Chicken Potato Bowl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Mc.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Ribb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33E2B29D-A8D8-9E0A-FFA4-B92720F9E685}"/>
              </a:ext>
            </a:extLst>
          </p:cNvPr>
          <p:cNvSpPr txBox="1"/>
          <p:nvPr/>
        </p:nvSpPr>
        <p:spPr>
          <a:xfrm>
            <a:off x="4647749" y="5204178"/>
            <a:ext cx="1421416" cy="2409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Lumberjack</a:t>
            </a: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7CC89DEB-BA80-BF88-206D-7A2A8C257481}"/>
              </a:ext>
            </a:extLst>
          </p:cNvPr>
          <p:cNvSpPr txBox="1"/>
          <p:nvPr/>
        </p:nvSpPr>
        <p:spPr>
          <a:xfrm>
            <a:off x="1570085" y="6361163"/>
            <a:ext cx="1668868" cy="7633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Fudge Pop-Tart w/ String Cheese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acos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Patty SDW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0C41FDBF-7269-7A86-CB4C-78A8E8510586}"/>
              </a:ext>
            </a:extLst>
          </p:cNvPr>
          <p:cNvSpPr txBox="1"/>
          <p:nvPr/>
        </p:nvSpPr>
        <p:spPr>
          <a:xfrm>
            <a:off x="3107335" y="6371668"/>
            <a:ext cx="1668868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Confetti Pancakes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Orange Glazed Popcorn Chicken w/ Fried Rice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 Chef Salad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BA6649AB-C324-730E-01EA-18A6A1FCDC74}"/>
              </a:ext>
            </a:extLst>
          </p:cNvPr>
          <p:cNvSpPr txBox="1"/>
          <p:nvPr/>
        </p:nvSpPr>
        <p:spPr>
          <a:xfrm>
            <a:off x="4524023" y="6393406"/>
            <a:ext cx="1668868" cy="9508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Chocolate Crescent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Powdered Sugar Donut w/ Egg Patty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Cheeseburger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2A87533B-1883-D23A-7430-ACA547F5ACB4}"/>
              </a:ext>
            </a:extLst>
          </p:cNvPr>
          <p:cNvSpPr txBox="1"/>
          <p:nvPr/>
        </p:nvSpPr>
        <p:spPr>
          <a:xfrm>
            <a:off x="6100242" y="6282729"/>
            <a:ext cx="1622717" cy="9508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7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Cinnamon Crunch Bagel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Cheese Pizza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Taco Salad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03923E65-EC7C-58B4-FB37-7BD83A1D977A}"/>
              </a:ext>
            </a:extLst>
          </p:cNvPr>
          <p:cNvSpPr txBox="1"/>
          <p:nvPr/>
        </p:nvSpPr>
        <p:spPr>
          <a:xfrm>
            <a:off x="111683" y="7667670"/>
            <a:ext cx="1668868" cy="11201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Yogurt w/ Scooby Snacks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Macaroni &amp; Cheese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Pizza Aceable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B18F12A2-5BB4-6449-14FE-8E93F7268DBB}"/>
              </a:ext>
            </a:extLst>
          </p:cNvPr>
          <p:cNvSpPr txBox="1"/>
          <p:nvPr/>
        </p:nvSpPr>
        <p:spPr>
          <a:xfrm>
            <a:off x="1663186" y="7660839"/>
            <a:ext cx="1444149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Lemon Bread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Bosco Cheese Sticks w/ Pizza Dunking Sauce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Hot Dog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232FB8DB-8EBC-1CC1-1FFA-99C20932986A}"/>
              </a:ext>
            </a:extLst>
          </p:cNvPr>
          <p:cNvSpPr txBox="1"/>
          <p:nvPr/>
        </p:nvSpPr>
        <p:spPr>
          <a:xfrm>
            <a:off x="3191045" y="7660676"/>
            <a:ext cx="1501447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Powdered Sugar Donut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Spaghetti w/ Beef Sauce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Chicken Nuggets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Sun Butter &amp; Jelly SDW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3978FB38-4FC6-851C-18DF-9BB45F8C6645}"/>
              </a:ext>
            </a:extLst>
          </p:cNvPr>
          <p:cNvSpPr txBox="1"/>
          <p:nvPr/>
        </p:nvSpPr>
        <p:spPr>
          <a:xfrm>
            <a:off x="4591038" y="7660676"/>
            <a:ext cx="1534838" cy="9725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Trix</a:t>
            </a: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 French Toast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Waffles &amp; Sausage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Mini Corn Dogs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BF2E18EC-CB6E-402E-0D13-79D225876EB4}"/>
              </a:ext>
            </a:extLst>
          </p:cNvPr>
          <p:cNvSpPr txBox="1"/>
          <p:nvPr/>
        </p:nvSpPr>
        <p:spPr>
          <a:xfrm>
            <a:off x="6011868" y="7657588"/>
            <a:ext cx="1668868" cy="8567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Lumberjack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Pepperoni Pizza</a:t>
            </a: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Egg Chef Salad</a:t>
            </a: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Sun Butter &amp; Jelly SDW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F65BBC5B-2522-D33F-D28C-3BDEEF358EDD}"/>
              </a:ext>
            </a:extLst>
          </p:cNvPr>
          <p:cNvSpPr txBox="1"/>
          <p:nvPr/>
        </p:nvSpPr>
        <p:spPr>
          <a:xfrm>
            <a:off x="255461" y="8834246"/>
            <a:ext cx="1455892" cy="10497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Strawberry Pop-Tart w/ Tiger Bites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Mc.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Ribb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312767B5-11C9-97EA-EC5C-F9BD097902FD}"/>
              </a:ext>
            </a:extLst>
          </p:cNvPr>
          <p:cNvSpPr txBox="1"/>
          <p:nvPr/>
        </p:nvSpPr>
        <p:spPr>
          <a:xfrm>
            <a:off x="1694410" y="8847563"/>
            <a:ext cx="1455892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Mini Strawberry Cream Cheese Bagel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Popcorn Chicken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Grilled Cheese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5" name="Text Box 11">
            <a:extLst>
              <a:ext uri="{FF2B5EF4-FFF2-40B4-BE49-F238E27FC236}">
                <a16:creationId xmlns:a16="http://schemas.microsoft.com/office/drawing/2014/main" id="{04C52661-C9EF-9C75-5CFF-17390AEF1DAF}"/>
              </a:ext>
            </a:extLst>
          </p:cNvPr>
          <p:cNvSpPr txBox="1"/>
          <p:nvPr/>
        </p:nvSpPr>
        <p:spPr>
          <a:xfrm>
            <a:off x="4647749" y="8735949"/>
            <a:ext cx="1501334" cy="12463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Pumpkin Bread</a:t>
            </a: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Lumberjack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Bean &amp; Cheese Burrito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6" name="Text Box 11">
            <a:extLst>
              <a:ext uri="{FF2B5EF4-FFF2-40B4-BE49-F238E27FC236}">
                <a16:creationId xmlns:a16="http://schemas.microsoft.com/office/drawing/2014/main" id="{71F58799-FE8A-0021-BD88-3C7421ADE25A}"/>
              </a:ext>
            </a:extLst>
          </p:cNvPr>
          <p:cNvSpPr txBox="1"/>
          <p:nvPr/>
        </p:nvSpPr>
        <p:spPr>
          <a:xfrm>
            <a:off x="3150302" y="8787786"/>
            <a:ext cx="1426529" cy="3816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Apple Cinnamon Nutri-Grain Bar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7" name="Picture 46" descr="248 best Spécial AUTOMNE DIVERS images on Pinterest | Fall season ...">
            <a:extLst>
              <a:ext uri="{FF2B5EF4-FFF2-40B4-BE49-F238E27FC236}">
                <a16:creationId xmlns:a16="http://schemas.microsoft.com/office/drawing/2014/main" id="{AC7F2032-F40F-CF17-B6FD-147D8F01F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10" y="9034843"/>
            <a:ext cx="660737" cy="64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29">
            <a:extLst>
              <a:ext uri="{FF2B5EF4-FFF2-40B4-BE49-F238E27FC236}">
                <a16:creationId xmlns:a16="http://schemas.microsoft.com/office/drawing/2014/main" id="{0644D663-1E96-E3F0-A274-009BC496D14A}"/>
              </a:ext>
            </a:extLst>
          </p:cNvPr>
          <p:cNvSpPr txBox="1"/>
          <p:nvPr/>
        </p:nvSpPr>
        <p:spPr>
          <a:xfrm>
            <a:off x="4791830" y="9513688"/>
            <a:ext cx="126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Halloween Treat w/ Your School Lunch</a:t>
            </a:r>
            <a:endParaRPr lang="en-US" sz="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447381-9EDF-38EF-4DD1-DF4D54BB4161}"/>
              </a:ext>
            </a:extLst>
          </p:cNvPr>
          <p:cNvSpPr txBox="1"/>
          <p:nvPr/>
        </p:nvSpPr>
        <p:spPr>
          <a:xfrm>
            <a:off x="430530" y="554484"/>
            <a:ext cx="27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Gregory Elementary School</a:t>
            </a:r>
          </a:p>
        </p:txBody>
      </p:sp>
      <p:pic>
        <p:nvPicPr>
          <p:cNvPr id="49" name="Picture 48" descr="A logo of a viking with a sword&#10;&#10;Description automatically generated">
            <a:extLst>
              <a:ext uri="{FF2B5EF4-FFF2-40B4-BE49-F238E27FC236}">
                <a16:creationId xmlns:a16="http://schemas.microsoft.com/office/drawing/2014/main" id="{56E0383F-D788-5C6C-7B42-48995B563B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12" y="927100"/>
            <a:ext cx="984250" cy="8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08"/>
            <a:ext cx="7886699" cy="102063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545</Words>
  <Application>Microsoft Office PowerPoint</Application>
  <PresentationFormat>Custom</PresentationFormat>
  <Paragraphs>188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Gotham HTF Book Condensed</vt:lpstr>
      <vt:lpstr>Calibri</vt:lpstr>
      <vt:lpstr>Arial Narrow</vt:lpstr>
      <vt:lpstr>Gotham HTF Condensed</vt:lpstr>
      <vt:lpstr>Times New Roman</vt:lpstr>
      <vt:lpstr>Gotham HTF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Conkey, Tracy</cp:lastModifiedBy>
  <cp:revision>29</cp:revision>
  <dcterms:created xsi:type="dcterms:W3CDTF">2021-05-11T14:22:31Z</dcterms:created>
  <dcterms:modified xsi:type="dcterms:W3CDTF">2024-09-23T15:52:20Z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